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9" r:id="rId3"/>
    <p:sldId id="263" r:id="rId4"/>
    <p:sldId id="264" r:id="rId5"/>
    <p:sldId id="265" r:id="rId6"/>
    <p:sldId id="267" r:id="rId7"/>
    <p:sldId id="266" r:id="rId8"/>
    <p:sldId id="268" r:id="rId9"/>
    <p:sldId id="270" r:id="rId10"/>
    <p:sldId id="271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0" r:id="rId25"/>
    <p:sldId id="261" r:id="rId26"/>
    <p:sldId id="284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81"/>
    <a:srgbClr val="0F6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7DAF-D916-4852-B16B-4D5779302FE3}" type="datetimeFigureOut">
              <a:rPr lang="sk-SK" smtClean="0"/>
              <a:t>11. 10. 2012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CFF2-7408-4D53-A0CB-AD1AF65A5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0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40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dirty="0" smtClean="0"/>
              <a:t>Názov prezentácie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96952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Mena </a:t>
            </a:r>
            <a:r>
              <a:rPr kumimoji="0" lang="en-US" dirty="0" err="1" smtClean="0"/>
              <a:t>predn</a:t>
            </a:r>
            <a:r>
              <a:rPr kumimoji="0" lang="sk-SK" dirty="0" smtClean="0"/>
              <a:t>ášajúcich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DC69-F298-4522-92BD-E7847418ED8C}" type="datetime1">
              <a:rPr lang="sk-SK" smtClean="0"/>
              <a:t>11. 10. 2012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 bwMode="invGray">
          <a:xfrm>
            <a:off x="36512" y="63093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C5B5-70B8-4C17-AA8F-B3CC40AC62B2}" type="datetime1">
              <a:rPr lang="sk-SK" smtClean="0"/>
              <a:t>11. 10. 2012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614512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3B5F8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269282" y="1116880"/>
            <a:ext cx="4395638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82D0-8E76-48CC-96A3-056850FEAEC2}" type="datetime1">
              <a:rPr lang="sk-SK" smtClean="0"/>
              <a:t>11. 10. 2012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5F81"/>
              </a:buClr>
              <a:defRPr/>
            </a:lvl1pPr>
            <a:lvl3pPr>
              <a:buClr>
                <a:srgbClr val="0F64E1"/>
              </a:buClr>
              <a:defRPr/>
            </a:lvl3pPr>
            <a:lvl4pPr>
              <a:buClr>
                <a:srgbClr val="00B0F0"/>
              </a:buClr>
              <a:defRPr/>
            </a:lvl4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3D57E49-8224-4BEE-8D6D-1DC88447F2F1}" type="datetime1">
              <a:rPr lang="sk-SK" smtClean="0"/>
              <a:t>11. 10. 2012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8F972F00-F05F-46E7-8385-F2F3AC24896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14988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0B72-17EE-49F8-A77F-E6108B085A5E}" type="datetime1">
              <a:rPr lang="sk-SK" smtClean="0"/>
              <a:t>11. 10. 2012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4C6-CBAA-4F28-B7E5-1EB525F1DB2D}" type="datetime1">
              <a:rPr lang="sk-SK" smtClean="0"/>
              <a:t>11. 10. 2012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481D-F934-4023-8545-A408248C6AD6}" type="datetime1">
              <a:rPr lang="sk-SK" smtClean="0"/>
              <a:t>11. 10. 2012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EA5D-52C1-49F8-825A-14A5BE00DCC9}" type="datetime1">
              <a:rPr lang="sk-SK" smtClean="0"/>
              <a:t>11. 10. 2012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EA79-C47B-4E6B-A534-06C02D68F736}" type="datetime1">
              <a:rPr lang="sk-SK" smtClean="0"/>
              <a:t>11. 10. 2012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9F7-C8EA-4CAE-A695-6D62EAA7F362}" type="datetime1">
              <a:rPr lang="sk-SK" smtClean="0"/>
              <a:t>11. 10. 2012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A67C5B-4383-4304-88C8-B2E0DFD1B0DC}" type="datetime1">
              <a:rPr lang="sk-SK" smtClean="0"/>
              <a:t>11. 10. 2012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0EFABA-760D-46B6-87A0-60D474BA8F33}" type="datetime1">
              <a:rPr lang="sk-SK" smtClean="0"/>
              <a:t>11. 10. 2012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3B5F8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rgbClr val="0070C0"/>
        </a:buClr>
        <a:buFont typeface="Arial"/>
        <a:buChar char="▪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rgbClr val="00B0F0"/>
        </a:buClr>
        <a:buFont typeface="Arial"/>
        <a:buChar char="▪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LAN </a:t>
            </a:r>
            <a:r>
              <a:rPr lang="en-US" dirty="0" err="1" smtClean="0"/>
              <a:t>Trunking</a:t>
            </a:r>
            <a:r>
              <a:rPr lang="en-US" dirty="0"/>
              <a:t> </a:t>
            </a:r>
            <a:r>
              <a:rPr lang="en-US" dirty="0" smtClean="0"/>
              <a:t>Protocol (VTP)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Miroslav Michalko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80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Verzia VTP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Verzia 1</a:t>
            </a:r>
          </a:p>
          <a:p>
            <a:pPr lvl="1"/>
            <a:r>
              <a:rPr lang="sk-SK" dirty="0" smtClean="0"/>
              <a:t>implicitne aktivovaná</a:t>
            </a:r>
          </a:p>
          <a:p>
            <a:pPr lvl="1"/>
            <a:endParaRPr lang="sk-SK" dirty="0"/>
          </a:p>
          <a:p>
            <a:r>
              <a:rPr lang="sk-SK" dirty="0" smtClean="0"/>
              <a:t>Verzia 2</a:t>
            </a:r>
          </a:p>
          <a:p>
            <a:pPr lvl="1"/>
            <a:r>
              <a:rPr lang="sk-SK" dirty="0" smtClean="0"/>
              <a:t>pridaná podpora pre </a:t>
            </a:r>
            <a:r>
              <a:rPr lang="sk-SK" dirty="0" err="1" smtClean="0"/>
              <a:t>Token</a:t>
            </a:r>
            <a:r>
              <a:rPr lang="sk-SK" dirty="0" smtClean="0"/>
              <a:t> Ring siete</a:t>
            </a:r>
          </a:p>
          <a:p>
            <a:pPr lvl="1"/>
            <a:r>
              <a:rPr lang="sk-SK" dirty="0" smtClean="0"/>
              <a:t>prepínač v transparentnom móde </a:t>
            </a:r>
            <a:r>
              <a:rPr lang="sk-SK" dirty="0" err="1" smtClean="0"/>
              <a:t>preposiela</a:t>
            </a:r>
            <a:r>
              <a:rPr lang="sk-SK" dirty="0" smtClean="0"/>
              <a:t> VTP rámce bez overovania verzie a domény (V1 to robí)</a:t>
            </a:r>
          </a:p>
          <a:p>
            <a:pPr lvl="1"/>
            <a:endParaRPr lang="sk-SK" dirty="0"/>
          </a:p>
          <a:p>
            <a:r>
              <a:rPr lang="sk-SK" dirty="0" smtClean="0"/>
              <a:t>Verzia 3</a:t>
            </a:r>
          </a:p>
          <a:p>
            <a:pPr lvl="1"/>
            <a:r>
              <a:rPr lang="sk-SK" dirty="0" smtClean="0"/>
              <a:t>nepodporovaná na C2960 (podpora len na pár zariadeniach)</a:t>
            </a:r>
          </a:p>
          <a:p>
            <a:pPr lvl="1"/>
            <a:r>
              <a:rPr lang="sk-SK" dirty="0" smtClean="0"/>
              <a:t>podpora </a:t>
            </a:r>
            <a:r>
              <a:rPr lang="sk-SK" dirty="0" err="1" smtClean="0"/>
              <a:t>extended</a:t>
            </a:r>
            <a:r>
              <a:rPr lang="sk-SK" dirty="0" smtClean="0"/>
              <a:t> VLAN,</a:t>
            </a:r>
          </a:p>
          <a:p>
            <a:pPr lvl="1"/>
            <a:r>
              <a:rPr lang="sk-SK" dirty="0" smtClean="0"/>
              <a:t>vylepšená autentifikácia, atď.</a:t>
            </a:r>
          </a:p>
        </p:txBody>
      </p:sp>
    </p:spTree>
    <p:extLst>
      <p:ext uri="{BB962C8B-B14F-4D97-AF65-F5344CB8AC3E}">
        <p14:creationId xmlns:p14="http://schemas.microsoft.com/office/powerpoint/2010/main" val="10915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Východzia</a:t>
            </a:r>
            <a:r>
              <a:rPr lang="sk-SK" dirty="0" smtClean="0"/>
              <a:t> konfigurácia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4651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VTP</a:t>
            </a:r>
            <a:r>
              <a:rPr lang="en-US" dirty="0" smtClean="0"/>
              <a:t> – server I.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4536504" cy="210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43844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572000" y="44371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S1(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)#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vtp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mode server</a:t>
            </a:r>
            <a:endParaRPr lang="sk-SK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8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VTP</a:t>
            </a:r>
            <a:r>
              <a:rPr lang="en-US" dirty="0" smtClean="0"/>
              <a:t> – server II.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4536504" cy="210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63" y="1844824"/>
            <a:ext cx="43844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36660"/>
            <a:ext cx="3832397" cy="21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9764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948264" y="5373216"/>
            <a:ext cx="182308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Pridanie mena </a:t>
            </a:r>
            <a:r>
              <a:rPr lang="en-US" sz="1100" dirty="0" smtClean="0"/>
              <a:t> </a:t>
            </a:r>
            <a:r>
              <a:rPr lang="sk-SK" sz="1100" dirty="0" smtClean="0"/>
              <a:t>VLAN je považované za revíziu</a:t>
            </a:r>
          </a:p>
          <a:p>
            <a:r>
              <a:rPr lang="sk-SK" sz="1100" dirty="0" smtClean="0"/>
              <a:t>3 VLAN + </a:t>
            </a:r>
            <a:r>
              <a:rPr lang="en-US" sz="1100" dirty="0" smtClean="0"/>
              <a:t>3</a:t>
            </a:r>
            <a:r>
              <a:rPr lang="sk-SK" sz="1100" dirty="0" smtClean="0"/>
              <a:t> mená</a:t>
            </a:r>
            <a:r>
              <a:rPr lang="en-US" sz="1100" dirty="0" smtClean="0"/>
              <a:t> = 6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9331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</a:t>
            </a:r>
            <a:r>
              <a:rPr lang="sk-SK" dirty="0" err="1" smtClean="0"/>
              <a:t>ácia</a:t>
            </a:r>
            <a:r>
              <a:rPr lang="sk-SK" dirty="0" smtClean="0"/>
              <a:t> VTP - klient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772816"/>
            <a:ext cx="47725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4806444"/>
            <a:ext cx="4608512" cy="17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771800" y="40770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S1(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)#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vtp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mode </a:t>
            </a:r>
            <a:r>
              <a:rPr lang="sk-SK" b="1" dirty="0" err="1" smtClean="0">
                <a:latin typeface="Consolas" pitchFamily="49" charset="0"/>
                <a:cs typeface="Consolas" pitchFamily="49" charset="0"/>
              </a:rPr>
              <a:t>client</a:t>
            </a:r>
            <a:endParaRPr lang="sk-SK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0279"/>
            <a:ext cx="3311121" cy="20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1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TRUNK portov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26916" cy="364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5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Konfigurácia ACCESS portov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2866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 </a:t>
            </a:r>
            <a:r>
              <a:rPr lang="sk-SK" dirty="0" err="1" smtClean="0"/>
              <a:t>Prunning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bráni </a:t>
            </a:r>
            <a:r>
              <a:rPr lang="sk-SK" dirty="0" err="1" smtClean="0"/>
              <a:t>flooding-u</a:t>
            </a:r>
            <a:r>
              <a:rPr lang="sk-SK" dirty="0" smtClean="0"/>
              <a:t> cez TRUNK na prepínače kde nie sú aktívne porty v danej VLAN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6593185" cy="293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3004300" y="3805515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2555776" y="34290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flood</a:t>
            </a:r>
            <a:r>
              <a:rPr lang="sk-SK" dirty="0" smtClean="0">
                <a:solidFill>
                  <a:srgbClr val="FF0000"/>
                </a:solidFill>
              </a:rPr>
              <a:t> do VLAN10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03848" y="396441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x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 heslo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musí byť zhodné na všetkých prepínačoch v doméne</a:t>
            </a:r>
          </a:p>
          <a:p>
            <a:endParaRPr lang="sk-SK" dirty="0"/>
          </a:p>
          <a:p>
            <a:pPr marL="118872" indent="0">
              <a:buNone/>
            </a:pPr>
            <a:r>
              <a:rPr lang="sk-SK" dirty="0" smtClean="0"/>
              <a:t>  </a:t>
            </a:r>
            <a:r>
              <a:rPr lang="sk-SK" sz="2400" dirty="0" err="1" smtClean="0">
                <a:latin typeface="Consolas" pitchFamily="49" charset="0"/>
                <a:cs typeface="Consolas" pitchFamily="49" charset="0"/>
              </a:rPr>
              <a:t>Switch</a:t>
            </a:r>
            <a:r>
              <a:rPr lang="sk-SK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sk-SK" sz="2400" dirty="0" err="1" smtClean="0">
                <a:latin typeface="Consolas" pitchFamily="49" charset="0"/>
                <a:cs typeface="Consolas" pitchFamily="49" charset="0"/>
              </a:rPr>
              <a:t>config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)#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vtp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400" dirty="0" err="1">
                <a:latin typeface="Consolas" pitchFamily="49" charset="0"/>
                <a:cs typeface="Consolas" pitchFamily="49" charset="0"/>
              </a:rPr>
              <a:t>password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 heslo </a:t>
            </a:r>
          </a:p>
        </p:txBody>
      </p:sp>
    </p:spTree>
    <p:extLst>
      <p:ext uri="{BB962C8B-B14F-4D97-AF65-F5344CB8AC3E}">
        <p14:creationId xmlns:p14="http://schemas.microsoft.com/office/powerpoint/2010/main" val="180584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Číslo revízie – možný problém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4687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5317803" cy="265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83568" y="4941168"/>
            <a:ext cx="23042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Pridá sa nový prepínač s vyšším </a:t>
            </a:r>
            <a:r>
              <a:rPr lang="sk-SK" i="1" dirty="0" err="1" smtClean="0"/>
              <a:t>Revision</a:t>
            </a:r>
            <a:r>
              <a:rPr lang="sk-SK" i="1" dirty="0" smtClean="0"/>
              <a:t> </a:t>
            </a:r>
            <a:r>
              <a:rPr lang="sk-SK" i="1" dirty="0" err="1" smtClean="0"/>
              <a:t>number</a:t>
            </a:r>
            <a:r>
              <a:rPr lang="sk-SK" dirty="0" smtClean="0"/>
              <a:t> ako zvyšok VTP domény a inými VLAN</a:t>
            </a:r>
            <a:endParaRPr lang="sk-SK" dirty="0"/>
          </a:p>
        </p:txBody>
      </p:sp>
      <p:cxnSp>
        <p:nvCxnSpPr>
          <p:cNvPr id="6" name="Rovná spojovacia šípka 5"/>
          <p:cNvCxnSpPr>
            <a:stCxn id="4" idx="3"/>
          </p:cNvCxnSpPr>
          <p:nvPr/>
        </p:nvCxnSpPr>
        <p:spPr>
          <a:xfrm>
            <a:off x="2987824" y="5679832"/>
            <a:ext cx="2880320" cy="125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5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Obsah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sk-SK" dirty="0" err="1" smtClean="0"/>
              <a:t>áci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Úvod do VTP</a:t>
            </a:r>
          </a:p>
          <a:p>
            <a:r>
              <a:rPr lang="sk-SK" dirty="0" smtClean="0"/>
              <a:t>Konfigurácia VTP</a:t>
            </a:r>
          </a:p>
          <a:p>
            <a:r>
              <a:rPr lang="sk-SK" dirty="0" smtClean="0"/>
              <a:t>Detekcia problémov VTP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03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Číslo revízie – možný problém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4514"/>
            <a:ext cx="8640212" cy="433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Číslo revízie – možný problém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7" y="1988840"/>
            <a:ext cx="881857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Číslo revízie – možný problém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7" y="1916832"/>
            <a:ext cx="87264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0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Konfiguračné pravidlá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Všetky prepínače musia mať rovnaké meno VTP domény, pokiaľ sieťový dizajn neobsahuje viacero domén</a:t>
            </a:r>
            <a:endParaRPr lang="en-US" dirty="0"/>
          </a:p>
          <a:p>
            <a:pPr marL="118872" indent="0">
              <a:buNone/>
            </a:pPr>
            <a:r>
              <a:rPr lang="sk-SK" dirty="0" smtClean="0"/>
              <a:t>    (</a:t>
            </a:r>
            <a:r>
              <a:rPr lang="en-US" dirty="0" smtClean="0"/>
              <a:t>Trunk </a:t>
            </a:r>
            <a:r>
              <a:rPr lang="sk-SK" dirty="0" smtClean="0"/>
              <a:t>negociácia nepracuje medzi VTP doménami)</a:t>
            </a:r>
            <a:endParaRPr lang="en-US" dirty="0"/>
          </a:p>
          <a:p>
            <a:endParaRPr lang="en-US" dirty="0"/>
          </a:p>
          <a:p>
            <a:r>
              <a:rPr lang="sk-SK" dirty="0" smtClean="0"/>
              <a:t>Všetky prepínače vo VTP doméne musia fungovať na rovnakej verzii VTP</a:t>
            </a:r>
            <a:endParaRPr lang="en-US" dirty="0"/>
          </a:p>
          <a:p>
            <a:endParaRPr lang="en-US" dirty="0"/>
          </a:p>
          <a:p>
            <a:r>
              <a:rPr lang="sk-SK" dirty="0" smtClean="0"/>
              <a:t>Všetky prepínače vo VTP doméne majú mať rovnaké heslo (ak je nastavené)</a:t>
            </a:r>
          </a:p>
          <a:p>
            <a:endParaRPr lang="en-US" dirty="0"/>
          </a:p>
          <a:p>
            <a:r>
              <a:rPr lang="sk-SK" dirty="0" smtClean="0"/>
              <a:t>Všetky prepínače by mali mať zhodné číslo revízie (najvyššie v danej doméne)</a:t>
            </a:r>
            <a:endParaRPr lang="en-US" dirty="0"/>
          </a:p>
          <a:p>
            <a:endParaRPr lang="en-US" dirty="0"/>
          </a:p>
          <a:p>
            <a:r>
              <a:rPr lang="sk-SK" dirty="0" smtClean="0"/>
              <a:t>Ak meníte prepínaču mód z transparentného na server, VLAN konfigurované na transparentnom by mali existovať na server prepínači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786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ofici</a:t>
            </a:r>
            <a:r>
              <a:rPr lang="sk-SK" dirty="0" err="1" smtClean="0"/>
              <a:t>álne</a:t>
            </a:r>
            <a:r>
              <a:rPr lang="sk-SK" dirty="0" smtClean="0"/>
              <a:t> </a:t>
            </a:r>
            <a:r>
              <a:rPr lang="sk-SK" dirty="0" err="1" smtClean="0"/>
              <a:t>kurikulá</a:t>
            </a:r>
            <a:r>
              <a:rPr lang="sk-SK" dirty="0" smtClean="0"/>
              <a:t> k CCNA3 v4</a:t>
            </a:r>
          </a:p>
          <a:p>
            <a:endParaRPr lang="sk-SK" dirty="0"/>
          </a:p>
          <a:p>
            <a:r>
              <a:rPr lang="sk-SK" dirty="0" smtClean="0"/>
              <a:t>neprešlo jazykovou úpravou</a:t>
            </a:r>
          </a:p>
          <a:p>
            <a:r>
              <a:rPr lang="sk-SK" dirty="0" smtClean="0"/>
              <a:t>prezentácia </a:t>
            </a:r>
            <a:r>
              <a:rPr lang="sk-SK" smtClean="0"/>
              <a:t>môže obsahovať chyby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err="1" smtClean="0"/>
              <a:t>Virtual</a:t>
            </a:r>
            <a:r>
              <a:rPr lang="sk-SK" b="1" dirty="0" smtClean="0"/>
              <a:t> LAN </a:t>
            </a:r>
            <a:r>
              <a:rPr lang="sk-SK" b="1" dirty="0" err="1" smtClean="0"/>
              <a:t>Trunking</a:t>
            </a:r>
            <a:r>
              <a:rPr lang="sk-SK" b="1" dirty="0" smtClean="0"/>
              <a:t> </a:t>
            </a:r>
            <a:r>
              <a:rPr lang="sk-SK" b="1" dirty="0" err="1" smtClean="0"/>
              <a:t>Protocol</a:t>
            </a:r>
            <a:r>
              <a:rPr lang="sk-SK" b="1" dirty="0" smtClean="0"/>
              <a:t> </a:t>
            </a:r>
          </a:p>
          <a:p>
            <a:endParaRPr lang="sk-SK" smtClean="0"/>
          </a:p>
          <a:p>
            <a:r>
              <a:rPr lang="sk-SK" smtClean="0"/>
              <a:t>L2 protokol</a:t>
            </a:r>
          </a:p>
          <a:p>
            <a:endParaRPr lang="sk-SK" dirty="0"/>
          </a:p>
          <a:p>
            <a:r>
              <a:rPr lang="sk-SK" dirty="0" smtClean="0"/>
              <a:t>Význam</a:t>
            </a:r>
          </a:p>
          <a:p>
            <a:pPr lvl="1"/>
            <a:r>
              <a:rPr lang="sk-SK" dirty="0" smtClean="0"/>
              <a:t>uľahčuje konfiguráciu a správu VLAN na prepínačoch</a:t>
            </a:r>
          </a:p>
          <a:p>
            <a:pPr lvl="1"/>
            <a:r>
              <a:rPr lang="sk-SK" dirty="0" smtClean="0"/>
              <a:t>znižuje časovú náročnosť konfigurácie VLAN</a:t>
            </a:r>
          </a:p>
          <a:p>
            <a:pPr lvl="1"/>
            <a:r>
              <a:rPr lang="sk-SK" dirty="0" smtClean="0"/>
              <a:t>znižuje pravdepodobnosť chýb v konfigurácií – konzistencia VL</a:t>
            </a:r>
            <a:r>
              <a:rPr lang="en-US" dirty="0" smtClean="0"/>
              <a:t>AN </a:t>
            </a:r>
            <a:r>
              <a:rPr lang="sk-SK" dirty="0" smtClean="0"/>
              <a:t>v celej sieti</a:t>
            </a:r>
          </a:p>
          <a:p>
            <a:pPr lvl="1"/>
            <a:r>
              <a:rPr lang="sk-SK" dirty="0" smtClean="0"/>
              <a:t>dynamická konfigurácia TRUNK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sk-SK" dirty="0" smtClean="0"/>
              <a:t>pridan</a:t>
            </a:r>
            <a:r>
              <a:rPr lang="sk-SK" dirty="0"/>
              <a:t>í</a:t>
            </a:r>
            <a:r>
              <a:rPr lang="sk-SK" dirty="0" smtClean="0"/>
              <a:t> VLAN</a:t>
            </a:r>
            <a:endParaRPr lang="sk-SK" dirty="0"/>
          </a:p>
          <a:p>
            <a:pPr lvl="1"/>
            <a:r>
              <a:rPr lang="sk-SK" dirty="0" smtClean="0"/>
              <a:t>Cisco proprietárny protokol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234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VTP I.</a:t>
            </a:r>
            <a:endParaRPr lang="sk-SK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/>
          <a:stretch/>
        </p:blipFill>
        <p:spPr bwMode="auto">
          <a:xfrm>
            <a:off x="2244282" y="2276872"/>
            <a:ext cx="4464496" cy="36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923928" y="5425819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Arial" pitchFamily="34" charset="0"/>
                <a:cs typeface="Arial" pitchFamily="34" charset="0"/>
              </a:rPr>
              <a:t>VTP povolené prepínače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VTP II.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521586" cy="306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835696" y="557532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Potreba pridať VLAN na všetky prepínače – časová náročnosť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463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 módy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Rozlišujeme 3 základné režimy</a:t>
            </a:r>
          </a:p>
          <a:p>
            <a:pPr lvl="1"/>
            <a:r>
              <a:rPr lang="sk-SK" b="1" dirty="0" smtClean="0"/>
              <a:t>server </a:t>
            </a:r>
          </a:p>
          <a:p>
            <a:pPr lvl="2"/>
            <a:r>
              <a:rPr lang="sk-SK" dirty="0" smtClean="0"/>
              <a:t>vytváranie a pamätanie si VLAN sietí</a:t>
            </a:r>
          </a:p>
          <a:p>
            <a:pPr lvl="2"/>
            <a:r>
              <a:rPr lang="sk-SK" dirty="0" smtClean="0"/>
              <a:t>zasielanie a príjem VTP správ</a:t>
            </a:r>
          </a:p>
          <a:p>
            <a:pPr lvl="2"/>
            <a:r>
              <a:rPr lang="sk-SK" dirty="0" smtClean="0"/>
              <a:t>aplikovanie zadanej konfigurácie (administrátorom)</a:t>
            </a:r>
          </a:p>
          <a:p>
            <a:pPr lvl="1"/>
            <a:r>
              <a:rPr lang="sk-SK" b="1" dirty="0" smtClean="0"/>
              <a:t>klient</a:t>
            </a:r>
            <a:r>
              <a:rPr lang="sk-SK" dirty="0" smtClean="0"/>
              <a:t> (</a:t>
            </a:r>
            <a:r>
              <a:rPr lang="sk-SK" dirty="0" err="1" smtClean="0"/>
              <a:t>client</a:t>
            </a:r>
            <a:r>
              <a:rPr lang="sk-SK" dirty="0" smtClean="0"/>
              <a:t>)</a:t>
            </a:r>
          </a:p>
          <a:p>
            <a:pPr lvl="2"/>
            <a:r>
              <a:rPr lang="sk-SK" dirty="0" smtClean="0"/>
              <a:t>zasielanie a príjem VTP správ</a:t>
            </a:r>
          </a:p>
          <a:p>
            <a:pPr lvl="2"/>
            <a:r>
              <a:rPr lang="sk-SK" dirty="0" smtClean="0"/>
              <a:t>aplikovanie naučených VLAN informácií od VTP servera – len lokálne VLAN </a:t>
            </a:r>
          </a:p>
          <a:p>
            <a:pPr lvl="1"/>
            <a:r>
              <a:rPr lang="sk-SK" b="1" dirty="0" smtClean="0"/>
              <a:t>transparentný</a:t>
            </a:r>
            <a:r>
              <a:rPr lang="sk-SK" dirty="0" smtClean="0"/>
              <a:t> (transparent)</a:t>
            </a:r>
          </a:p>
          <a:p>
            <a:pPr lvl="2"/>
            <a:r>
              <a:rPr lang="sk-SK" dirty="0" err="1" smtClean="0"/>
              <a:t>preposielanie</a:t>
            </a:r>
            <a:r>
              <a:rPr lang="sk-SK" dirty="0" smtClean="0"/>
              <a:t> prijatých VTP správ cez TRUNK porty ďalej</a:t>
            </a:r>
          </a:p>
          <a:p>
            <a:pPr lvl="2"/>
            <a:r>
              <a:rPr lang="sk-SK" dirty="0" smtClean="0"/>
              <a:t>ignorovanie VLAN konfigurácií cez VTP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594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 doména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vzájomne prepojené prepínače, ktoré zdieľajú rovnaké informácie o VLAN, ktoré sa naučili prostredníctvom VTP oznámení (VTP </a:t>
            </a:r>
            <a:r>
              <a:rPr lang="sk-SK" dirty="0" err="1" smtClean="0"/>
              <a:t>advertisements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94846"/>
            <a:ext cx="5509419" cy="28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VTP oznámenia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sk-SK" b="1" dirty="0" smtClean="0"/>
              <a:t>Poznáme 2 základné typy oznámení:</a:t>
            </a:r>
          </a:p>
          <a:p>
            <a:r>
              <a:rPr lang="sk-SK" dirty="0" smtClean="0"/>
              <a:t>žiadosti od klientov (</a:t>
            </a:r>
            <a:r>
              <a:rPr lang="sk-SK" dirty="0" err="1" smtClean="0"/>
              <a:t>requests</a:t>
            </a:r>
            <a:r>
              <a:rPr lang="sk-SK" dirty="0" smtClean="0"/>
              <a:t>)</a:t>
            </a:r>
          </a:p>
          <a:p>
            <a:r>
              <a:rPr lang="sk-SK" dirty="0" smtClean="0"/>
              <a:t>odpovede od servera (server </a:t>
            </a:r>
            <a:r>
              <a:rPr lang="sk-SK" dirty="0" err="1" smtClean="0"/>
              <a:t>response</a:t>
            </a:r>
            <a:r>
              <a:rPr lang="sk-SK" dirty="0" smtClean="0"/>
              <a:t>)</a:t>
            </a:r>
          </a:p>
          <a:p>
            <a:pPr marL="118872" indent="0">
              <a:buNone/>
            </a:pPr>
            <a:r>
              <a:rPr lang="sk-SK" b="1" dirty="0" smtClean="0"/>
              <a:t>Používajú sa pri tom 3 typy správ:</a:t>
            </a:r>
          </a:p>
          <a:p>
            <a:r>
              <a:rPr lang="sk-SK" dirty="0" smtClean="0"/>
              <a:t>žiadosť o oznámenie</a:t>
            </a:r>
          </a:p>
          <a:p>
            <a:pPr lvl="1"/>
            <a:r>
              <a:rPr lang="sk-SK" dirty="0" smtClean="0"/>
              <a:t>zmena mena domény</a:t>
            </a:r>
          </a:p>
          <a:p>
            <a:pPr lvl="1"/>
            <a:r>
              <a:rPr lang="sk-SK" dirty="0" smtClean="0"/>
              <a:t>prijatie oznámenia s vyšším revíznym číslom ako vlastné</a:t>
            </a:r>
          </a:p>
          <a:p>
            <a:pPr lvl="1"/>
            <a:r>
              <a:rPr lang="sk-SK" dirty="0" err="1" smtClean="0"/>
              <a:t>reset</a:t>
            </a:r>
            <a:r>
              <a:rPr lang="sk-SK" dirty="0" smtClean="0"/>
              <a:t> prepínača</a:t>
            </a:r>
          </a:p>
          <a:p>
            <a:r>
              <a:rPr lang="sk-SK" dirty="0" smtClean="0"/>
              <a:t>súhrnné informácie</a:t>
            </a:r>
          </a:p>
          <a:p>
            <a:pPr lvl="1"/>
            <a:r>
              <a:rPr lang="sk-SK" dirty="0" smtClean="0"/>
              <a:t>každých 5 minút z VTP servera</a:t>
            </a:r>
          </a:p>
          <a:p>
            <a:pPr lvl="1"/>
            <a:r>
              <a:rPr lang="sk-SK" dirty="0" smtClean="0"/>
              <a:t>generujú sa pri zmenách v konfigurácii VLAN</a:t>
            </a:r>
          </a:p>
          <a:p>
            <a:pPr lvl="1"/>
            <a:r>
              <a:rPr lang="sk-SK" dirty="0" smtClean="0"/>
              <a:t>zmena čísla revízie</a:t>
            </a:r>
          </a:p>
          <a:p>
            <a:r>
              <a:rPr lang="sk-SK" dirty="0" smtClean="0"/>
              <a:t>čiastkové informácie</a:t>
            </a:r>
          </a:p>
          <a:p>
            <a:pPr lvl="1"/>
            <a:r>
              <a:rPr lang="sk-SK" dirty="0" smtClean="0"/>
              <a:t>len v prípade zmien (</a:t>
            </a:r>
            <a:r>
              <a:rPr lang="sk-SK" dirty="0" err="1" smtClean="0"/>
              <a:t>triggered</a:t>
            </a:r>
            <a:r>
              <a:rPr lang="sk-SK" dirty="0" smtClean="0"/>
              <a:t>)</a:t>
            </a:r>
            <a:endParaRPr lang="sk-SK" dirty="0"/>
          </a:p>
          <a:p>
            <a:pPr lvl="1"/>
            <a:r>
              <a:rPr lang="sk-SK" dirty="0" smtClean="0"/>
              <a:t>vytvorenie, zmazanie, zmena mena, MTU </a:t>
            </a:r>
            <a:r>
              <a:rPr lang="sk-SK" dirty="0" err="1" smtClean="0"/>
              <a:t>VLAN-iek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2003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Číslo revízie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resp. VTP poradové číslo</a:t>
            </a:r>
          </a:p>
          <a:p>
            <a:endParaRPr lang="sk-SK" dirty="0" smtClean="0"/>
          </a:p>
          <a:p>
            <a:r>
              <a:rPr lang="sk-SK" dirty="0" smtClean="0"/>
              <a:t>informujú prostredníctvom neho o aktuálnej konfigurácii VLAN naučených cez VTP</a:t>
            </a:r>
          </a:p>
          <a:p>
            <a:endParaRPr lang="sk-SK" dirty="0" smtClean="0"/>
          </a:p>
          <a:p>
            <a:r>
              <a:rPr lang="sk-SK" dirty="0" smtClean="0"/>
              <a:t>každá zmena VLAN konfigurácie na serveri vyvolá zvýšenie čísla revízie</a:t>
            </a:r>
          </a:p>
          <a:p>
            <a:endParaRPr lang="sk-SK" dirty="0" smtClean="0"/>
          </a:p>
          <a:p>
            <a:r>
              <a:rPr lang="sk-SK" dirty="0" smtClean="0"/>
              <a:t>klienti spracovávajú prichádzajúce VTP správy – ak je zhoda v názve domény a číslo revízie je vyššie ako lokálne:</a:t>
            </a:r>
          </a:p>
          <a:p>
            <a:pPr lvl="1"/>
            <a:r>
              <a:rPr lang="sk-SK" dirty="0" smtClean="0"/>
              <a:t>generuje sa žiadosť o oznámenie a zaslanie nových informácií</a:t>
            </a:r>
          </a:p>
          <a:p>
            <a:pPr lvl="1"/>
            <a:r>
              <a:rPr lang="sk-SK" dirty="0" smtClean="0"/>
              <a:t>aktualizuje sa číslo revízie na prepínači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3913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233</TotalTime>
  <Words>578</Words>
  <Application>Microsoft Office PowerPoint</Application>
  <PresentationFormat>Prezentácia na obrazovke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Module</vt:lpstr>
      <vt:lpstr>Virtual LAN Trunking Protocol (VTP)</vt:lpstr>
      <vt:lpstr>Obsah prezentáci</vt:lpstr>
      <vt:lpstr>VTP</vt:lpstr>
      <vt:lpstr>Význam VTP I.</vt:lpstr>
      <vt:lpstr>Význam VTP II.</vt:lpstr>
      <vt:lpstr>VTP módy</vt:lpstr>
      <vt:lpstr>VTP doména</vt:lpstr>
      <vt:lpstr>VTP oznámenia</vt:lpstr>
      <vt:lpstr>Číslo revízie</vt:lpstr>
      <vt:lpstr>Verzia VTP</vt:lpstr>
      <vt:lpstr>Východzia konfigurácia</vt:lpstr>
      <vt:lpstr>Konfigurácia VTP – server I.</vt:lpstr>
      <vt:lpstr>Konfigurácia VTP – server II.</vt:lpstr>
      <vt:lpstr>Konfigurácia VTP - klient</vt:lpstr>
      <vt:lpstr>Konfigurácia TRUNK portov</vt:lpstr>
      <vt:lpstr>Konfigurácia ACCESS portov</vt:lpstr>
      <vt:lpstr>VTP Prunning</vt:lpstr>
      <vt:lpstr>VTP heslo</vt:lpstr>
      <vt:lpstr>Číslo revízie – možný problém</vt:lpstr>
      <vt:lpstr>Číslo revízie – možný problém</vt:lpstr>
      <vt:lpstr>Číslo revízie – možný problém</vt:lpstr>
      <vt:lpstr>Číslo revízie – možný problém</vt:lpstr>
      <vt:lpstr>Konfiguračné pravidlá</vt:lpstr>
      <vt:lpstr>Prezentácia programu PowerPoint</vt:lpstr>
      <vt:lpstr>Prezentácia programu PowerPoint</vt:lpstr>
      <vt:lpstr>Zdroj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</dc:creator>
  <cp:lastModifiedBy>mwork</cp:lastModifiedBy>
  <cp:revision>83</cp:revision>
  <dcterms:created xsi:type="dcterms:W3CDTF">2010-10-22T08:10:38Z</dcterms:created>
  <dcterms:modified xsi:type="dcterms:W3CDTF">2012-10-11T11:55:10Z</dcterms:modified>
</cp:coreProperties>
</file>